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0520025" cy="16559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6" userDrawn="1">
          <p15:clr>
            <a:srgbClr val="A4A3A4"/>
          </p15:clr>
        </p15:guide>
        <p15:guide id="2" pos="6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1542" y="90"/>
      </p:cViewPr>
      <p:guideLst>
        <p:guide orient="horz" pos="5216"/>
        <p:guide pos="6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002" y="2710039"/>
            <a:ext cx="17442021" cy="5765059"/>
          </a:xfrm>
        </p:spPr>
        <p:txBody>
          <a:bodyPr anchor="b"/>
          <a:lstStyle>
            <a:lvl1pPr algn="ctr">
              <a:defRPr sz="1346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003" y="8697421"/>
            <a:ext cx="15390019" cy="3997975"/>
          </a:xfrm>
        </p:spPr>
        <p:txBody>
          <a:bodyPr/>
          <a:lstStyle>
            <a:lvl1pPr marL="0" indent="0" algn="ctr">
              <a:buNone/>
              <a:defRPr sz="5386"/>
            </a:lvl1pPr>
            <a:lvl2pPr marL="1026003" indent="0" algn="ctr">
              <a:buNone/>
              <a:defRPr sz="4488"/>
            </a:lvl2pPr>
            <a:lvl3pPr marL="2052005" indent="0" algn="ctr">
              <a:buNone/>
              <a:defRPr sz="4039"/>
            </a:lvl3pPr>
            <a:lvl4pPr marL="3078008" indent="0" algn="ctr">
              <a:buNone/>
              <a:defRPr sz="3591"/>
            </a:lvl4pPr>
            <a:lvl5pPr marL="4104010" indent="0" algn="ctr">
              <a:buNone/>
              <a:defRPr sz="3591"/>
            </a:lvl5pPr>
            <a:lvl6pPr marL="5130013" indent="0" algn="ctr">
              <a:buNone/>
              <a:defRPr sz="3591"/>
            </a:lvl6pPr>
            <a:lvl7pPr marL="6156015" indent="0" algn="ctr">
              <a:buNone/>
              <a:defRPr sz="3591"/>
            </a:lvl7pPr>
            <a:lvl8pPr marL="7182018" indent="0" algn="ctr">
              <a:buNone/>
              <a:defRPr sz="3591"/>
            </a:lvl8pPr>
            <a:lvl9pPr marL="8208020" indent="0" algn="ctr">
              <a:buNone/>
              <a:defRPr sz="3591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06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55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84644" y="881625"/>
            <a:ext cx="4424630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0753" y="881625"/>
            <a:ext cx="1301739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6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0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065" y="4128309"/>
            <a:ext cx="17698522" cy="6888171"/>
          </a:xfrm>
        </p:spPr>
        <p:txBody>
          <a:bodyPr anchor="b"/>
          <a:lstStyle>
            <a:lvl1pPr>
              <a:defRPr sz="1346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065" y="11081645"/>
            <a:ext cx="17698522" cy="3622327"/>
          </a:xfrm>
        </p:spPr>
        <p:txBody>
          <a:bodyPr/>
          <a:lstStyle>
            <a:lvl1pPr marL="0" indent="0">
              <a:buNone/>
              <a:defRPr sz="5386">
                <a:solidFill>
                  <a:schemeClr val="tx1"/>
                </a:solidFill>
              </a:defRPr>
            </a:lvl1pPr>
            <a:lvl2pPr marL="1026003" indent="0">
              <a:buNone/>
              <a:defRPr sz="4488">
                <a:solidFill>
                  <a:schemeClr val="tx1">
                    <a:tint val="75000"/>
                  </a:schemeClr>
                </a:solidFill>
              </a:defRPr>
            </a:lvl2pPr>
            <a:lvl3pPr marL="2052005" indent="0">
              <a:buNone/>
              <a:defRPr sz="4039">
                <a:solidFill>
                  <a:schemeClr val="tx1">
                    <a:tint val="75000"/>
                  </a:schemeClr>
                </a:solidFill>
              </a:defRPr>
            </a:lvl3pPr>
            <a:lvl4pPr marL="3078008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4pPr>
            <a:lvl5pPr marL="4104010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5pPr>
            <a:lvl6pPr marL="5130013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6pPr>
            <a:lvl7pPr marL="6156015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7pPr>
            <a:lvl8pPr marL="7182018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8pPr>
            <a:lvl9pPr marL="8208020" indent="0">
              <a:buNone/>
              <a:defRPr sz="3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5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0752" y="4408124"/>
            <a:ext cx="8721011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88262" y="4408124"/>
            <a:ext cx="8721011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74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424" y="881629"/>
            <a:ext cx="17698522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427" y="4059308"/>
            <a:ext cx="8680931" cy="1989404"/>
          </a:xfrm>
        </p:spPr>
        <p:txBody>
          <a:bodyPr anchor="b"/>
          <a:lstStyle>
            <a:lvl1pPr marL="0" indent="0">
              <a:buNone/>
              <a:defRPr sz="5386" b="1"/>
            </a:lvl1pPr>
            <a:lvl2pPr marL="1026003" indent="0">
              <a:buNone/>
              <a:defRPr sz="4488" b="1"/>
            </a:lvl2pPr>
            <a:lvl3pPr marL="2052005" indent="0">
              <a:buNone/>
              <a:defRPr sz="4039" b="1"/>
            </a:lvl3pPr>
            <a:lvl4pPr marL="3078008" indent="0">
              <a:buNone/>
              <a:defRPr sz="3591" b="1"/>
            </a:lvl4pPr>
            <a:lvl5pPr marL="4104010" indent="0">
              <a:buNone/>
              <a:defRPr sz="3591" b="1"/>
            </a:lvl5pPr>
            <a:lvl6pPr marL="5130013" indent="0">
              <a:buNone/>
              <a:defRPr sz="3591" b="1"/>
            </a:lvl6pPr>
            <a:lvl7pPr marL="6156015" indent="0">
              <a:buNone/>
              <a:defRPr sz="3591" b="1"/>
            </a:lvl7pPr>
            <a:lvl8pPr marL="7182018" indent="0">
              <a:buNone/>
              <a:defRPr sz="3591" b="1"/>
            </a:lvl8pPr>
            <a:lvl9pPr marL="8208020" indent="0">
              <a:buNone/>
              <a:defRPr sz="359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3427" y="6048713"/>
            <a:ext cx="8680931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88264" y="4059308"/>
            <a:ext cx="8723683" cy="1989404"/>
          </a:xfrm>
        </p:spPr>
        <p:txBody>
          <a:bodyPr anchor="b"/>
          <a:lstStyle>
            <a:lvl1pPr marL="0" indent="0">
              <a:buNone/>
              <a:defRPr sz="5386" b="1"/>
            </a:lvl1pPr>
            <a:lvl2pPr marL="1026003" indent="0">
              <a:buNone/>
              <a:defRPr sz="4488" b="1"/>
            </a:lvl2pPr>
            <a:lvl3pPr marL="2052005" indent="0">
              <a:buNone/>
              <a:defRPr sz="4039" b="1"/>
            </a:lvl3pPr>
            <a:lvl4pPr marL="3078008" indent="0">
              <a:buNone/>
              <a:defRPr sz="3591" b="1"/>
            </a:lvl4pPr>
            <a:lvl5pPr marL="4104010" indent="0">
              <a:buNone/>
              <a:defRPr sz="3591" b="1"/>
            </a:lvl5pPr>
            <a:lvl6pPr marL="5130013" indent="0">
              <a:buNone/>
              <a:defRPr sz="3591" b="1"/>
            </a:lvl6pPr>
            <a:lvl7pPr marL="6156015" indent="0">
              <a:buNone/>
              <a:defRPr sz="3591" b="1"/>
            </a:lvl7pPr>
            <a:lvl8pPr marL="7182018" indent="0">
              <a:buNone/>
              <a:defRPr sz="3591" b="1"/>
            </a:lvl8pPr>
            <a:lvl9pPr marL="8208020" indent="0">
              <a:buNone/>
              <a:defRPr sz="359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88264" y="6048713"/>
            <a:ext cx="8723683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89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4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22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425" y="1103948"/>
            <a:ext cx="6618242" cy="3863816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683" y="2384224"/>
            <a:ext cx="10388263" cy="11767774"/>
          </a:xfrm>
        </p:spPr>
        <p:txBody>
          <a:bodyPr/>
          <a:lstStyle>
            <a:lvl1pPr>
              <a:defRPr sz="7181"/>
            </a:lvl1pPr>
            <a:lvl2pPr>
              <a:defRPr sz="6283"/>
            </a:lvl2pPr>
            <a:lvl3pPr>
              <a:defRPr sz="5386"/>
            </a:lvl3pPr>
            <a:lvl4pPr>
              <a:defRPr sz="4488"/>
            </a:lvl4pPr>
            <a:lvl5pPr>
              <a:defRPr sz="4488"/>
            </a:lvl5pPr>
            <a:lvl6pPr>
              <a:defRPr sz="4488"/>
            </a:lvl6pPr>
            <a:lvl7pPr>
              <a:defRPr sz="4488"/>
            </a:lvl7pPr>
            <a:lvl8pPr>
              <a:defRPr sz="4488"/>
            </a:lvl8pPr>
            <a:lvl9pPr>
              <a:defRPr sz="4488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3425" y="4967764"/>
            <a:ext cx="6618242" cy="9203397"/>
          </a:xfrm>
        </p:spPr>
        <p:txBody>
          <a:bodyPr/>
          <a:lstStyle>
            <a:lvl1pPr marL="0" indent="0">
              <a:buNone/>
              <a:defRPr sz="3591"/>
            </a:lvl1pPr>
            <a:lvl2pPr marL="1026003" indent="0">
              <a:buNone/>
              <a:defRPr sz="3142"/>
            </a:lvl2pPr>
            <a:lvl3pPr marL="2052005" indent="0">
              <a:buNone/>
              <a:defRPr sz="2693"/>
            </a:lvl3pPr>
            <a:lvl4pPr marL="3078008" indent="0">
              <a:buNone/>
              <a:defRPr sz="2244"/>
            </a:lvl4pPr>
            <a:lvl5pPr marL="4104010" indent="0">
              <a:buNone/>
              <a:defRPr sz="2244"/>
            </a:lvl5pPr>
            <a:lvl6pPr marL="5130013" indent="0">
              <a:buNone/>
              <a:defRPr sz="2244"/>
            </a:lvl6pPr>
            <a:lvl7pPr marL="6156015" indent="0">
              <a:buNone/>
              <a:defRPr sz="2244"/>
            </a:lvl7pPr>
            <a:lvl8pPr marL="7182018" indent="0">
              <a:buNone/>
              <a:defRPr sz="2244"/>
            </a:lvl8pPr>
            <a:lvl9pPr marL="8208020" indent="0">
              <a:buNone/>
              <a:defRPr sz="2244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70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425" y="1103948"/>
            <a:ext cx="6618242" cy="3863816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3683" y="2384224"/>
            <a:ext cx="10388263" cy="11767774"/>
          </a:xfrm>
        </p:spPr>
        <p:txBody>
          <a:bodyPr anchor="t"/>
          <a:lstStyle>
            <a:lvl1pPr marL="0" indent="0">
              <a:buNone/>
              <a:defRPr sz="7181"/>
            </a:lvl1pPr>
            <a:lvl2pPr marL="1026003" indent="0">
              <a:buNone/>
              <a:defRPr sz="6283"/>
            </a:lvl2pPr>
            <a:lvl3pPr marL="2052005" indent="0">
              <a:buNone/>
              <a:defRPr sz="5386"/>
            </a:lvl3pPr>
            <a:lvl4pPr marL="3078008" indent="0">
              <a:buNone/>
              <a:defRPr sz="4488"/>
            </a:lvl4pPr>
            <a:lvl5pPr marL="4104010" indent="0">
              <a:buNone/>
              <a:defRPr sz="4488"/>
            </a:lvl5pPr>
            <a:lvl6pPr marL="5130013" indent="0">
              <a:buNone/>
              <a:defRPr sz="4488"/>
            </a:lvl6pPr>
            <a:lvl7pPr marL="6156015" indent="0">
              <a:buNone/>
              <a:defRPr sz="4488"/>
            </a:lvl7pPr>
            <a:lvl8pPr marL="7182018" indent="0">
              <a:buNone/>
              <a:defRPr sz="4488"/>
            </a:lvl8pPr>
            <a:lvl9pPr marL="8208020" indent="0">
              <a:buNone/>
              <a:defRPr sz="4488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3425" y="4967764"/>
            <a:ext cx="6618242" cy="9203397"/>
          </a:xfrm>
        </p:spPr>
        <p:txBody>
          <a:bodyPr/>
          <a:lstStyle>
            <a:lvl1pPr marL="0" indent="0">
              <a:buNone/>
              <a:defRPr sz="3591"/>
            </a:lvl1pPr>
            <a:lvl2pPr marL="1026003" indent="0">
              <a:buNone/>
              <a:defRPr sz="3142"/>
            </a:lvl2pPr>
            <a:lvl3pPr marL="2052005" indent="0">
              <a:buNone/>
              <a:defRPr sz="2693"/>
            </a:lvl3pPr>
            <a:lvl4pPr marL="3078008" indent="0">
              <a:buNone/>
              <a:defRPr sz="2244"/>
            </a:lvl4pPr>
            <a:lvl5pPr marL="4104010" indent="0">
              <a:buNone/>
              <a:defRPr sz="2244"/>
            </a:lvl5pPr>
            <a:lvl6pPr marL="5130013" indent="0">
              <a:buNone/>
              <a:defRPr sz="2244"/>
            </a:lvl6pPr>
            <a:lvl7pPr marL="6156015" indent="0">
              <a:buNone/>
              <a:defRPr sz="2244"/>
            </a:lvl7pPr>
            <a:lvl8pPr marL="7182018" indent="0">
              <a:buNone/>
              <a:defRPr sz="2244"/>
            </a:lvl8pPr>
            <a:lvl9pPr marL="8208020" indent="0">
              <a:buNone/>
              <a:defRPr sz="2244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59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752" y="881629"/>
            <a:ext cx="17698522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752" y="4408124"/>
            <a:ext cx="17698522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0752" y="15347941"/>
            <a:ext cx="461700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F8A5-0D18-4F1D-8CA4-A70FB6F24360}" type="datetimeFigureOut">
              <a:rPr lang="hu-HU" smtClean="0"/>
              <a:t>2023. 01. 25.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7259" y="15347941"/>
            <a:ext cx="6925508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92267" y="15347941"/>
            <a:ext cx="461700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EE4A-AB61-4776-B627-F428C4DAE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1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52005" rtl="0" eaLnBrk="1" latinLnBrk="0" hangingPunct="1">
        <a:lnSpc>
          <a:spcPct val="90000"/>
        </a:lnSpc>
        <a:spcBef>
          <a:spcPct val="0"/>
        </a:spcBef>
        <a:buNone/>
        <a:defRPr sz="98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01" indent="-513001" algn="l" defTabSz="2052005" rtl="0" eaLnBrk="1" latinLnBrk="0" hangingPunct="1">
        <a:lnSpc>
          <a:spcPct val="90000"/>
        </a:lnSpc>
        <a:spcBef>
          <a:spcPts val="2244"/>
        </a:spcBef>
        <a:buFont typeface="Arial" panose="020B0604020202020204" pitchFamily="34" charset="0"/>
        <a:buChar char="•"/>
        <a:defRPr sz="6283" kern="1200">
          <a:solidFill>
            <a:schemeClr val="tx1"/>
          </a:solidFill>
          <a:latin typeface="+mn-lt"/>
          <a:ea typeface="+mn-ea"/>
          <a:cs typeface="+mn-cs"/>
        </a:defRPr>
      </a:lvl1pPr>
      <a:lvl2pPr marL="1539004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2pPr>
      <a:lvl3pPr marL="2565006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488" kern="1200">
          <a:solidFill>
            <a:schemeClr val="tx1"/>
          </a:solidFill>
          <a:latin typeface="+mn-lt"/>
          <a:ea typeface="+mn-ea"/>
          <a:cs typeface="+mn-cs"/>
        </a:defRPr>
      </a:lvl3pPr>
      <a:lvl4pPr marL="3591009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4pPr>
      <a:lvl5pPr marL="4617011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5pPr>
      <a:lvl6pPr marL="5643014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6pPr>
      <a:lvl7pPr marL="6669016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7pPr>
      <a:lvl8pPr marL="7695019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8pPr>
      <a:lvl9pPr marL="8721021" indent="-513001" algn="l" defTabSz="2052005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1pPr>
      <a:lvl2pPr marL="1026003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2pPr>
      <a:lvl3pPr marL="2052005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3pPr>
      <a:lvl4pPr marL="3078008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4pPr>
      <a:lvl5pPr marL="4104010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5pPr>
      <a:lvl6pPr marL="5130013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6pPr>
      <a:lvl7pPr marL="6156015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7pPr>
      <a:lvl8pPr marL="7182018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8pPr>
      <a:lvl9pPr marL="8208020" algn="l" defTabSz="2052005" rtl="0" eaLnBrk="1" latinLnBrk="0" hangingPunct="1">
        <a:defRPr sz="4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lfelé nyíl 21">
            <a:extLst>
              <a:ext uri="{FF2B5EF4-FFF2-40B4-BE49-F238E27FC236}">
                <a16:creationId xmlns:a16="http://schemas.microsoft.com/office/drawing/2014/main" id="{6A377232-DD2D-4BA9-263C-CCB1AE2F4210}"/>
              </a:ext>
            </a:extLst>
          </p:cNvPr>
          <p:cNvSpPr/>
          <p:nvPr/>
        </p:nvSpPr>
        <p:spPr>
          <a:xfrm>
            <a:off x="2128134" y="11913373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5" name="Felfelé nyíl 23">
            <a:extLst>
              <a:ext uri="{FF2B5EF4-FFF2-40B4-BE49-F238E27FC236}">
                <a16:creationId xmlns:a16="http://schemas.microsoft.com/office/drawing/2014/main" id="{34F033F1-965C-F117-75B2-6E0B3BF884A0}"/>
              </a:ext>
            </a:extLst>
          </p:cNvPr>
          <p:cNvSpPr/>
          <p:nvPr/>
        </p:nvSpPr>
        <p:spPr>
          <a:xfrm>
            <a:off x="2128134" y="7920000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6" name="Felfelé nyíl 24">
            <a:extLst>
              <a:ext uri="{FF2B5EF4-FFF2-40B4-BE49-F238E27FC236}">
                <a16:creationId xmlns:a16="http://schemas.microsoft.com/office/drawing/2014/main" id="{1E808980-152D-F86D-9C25-F7B5FB9276FC}"/>
              </a:ext>
            </a:extLst>
          </p:cNvPr>
          <p:cNvSpPr/>
          <p:nvPr/>
        </p:nvSpPr>
        <p:spPr>
          <a:xfrm>
            <a:off x="2128134" y="3967761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7" name="Jobbra nyíl 25">
            <a:extLst>
              <a:ext uri="{FF2B5EF4-FFF2-40B4-BE49-F238E27FC236}">
                <a16:creationId xmlns:a16="http://schemas.microsoft.com/office/drawing/2014/main" id="{649C347B-C8CB-A115-688E-145B5A37125E}"/>
              </a:ext>
            </a:extLst>
          </p:cNvPr>
          <p:cNvSpPr/>
          <p:nvPr/>
        </p:nvSpPr>
        <p:spPr>
          <a:xfrm>
            <a:off x="3975956" y="2077760"/>
            <a:ext cx="720001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8" name="Lefelé nyíl 26">
            <a:extLst>
              <a:ext uri="{FF2B5EF4-FFF2-40B4-BE49-F238E27FC236}">
                <a16:creationId xmlns:a16="http://schemas.microsoft.com/office/drawing/2014/main" id="{761C4C36-173E-5A09-41F7-9D4A9254FFE4}"/>
              </a:ext>
            </a:extLst>
          </p:cNvPr>
          <p:cNvSpPr/>
          <p:nvPr/>
        </p:nvSpPr>
        <p:spPr>
          <a:xfrm>
            <a:off x="6076371" y="3967761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9" name="Lefelé nyíl 27">
            <a:extLst>
              <a:ext uri="{FF2B5EF4-FFF2-40B4-BE49-F238E27FC236}">
                <a16:creationId xmlns:a16="http://schemas.microsoft.com/office/drawing/2014/main" id="{0C6957A7-8CB4-9E98-8F8F-C957B81DA5DC}"/>
              </a:ext>
            </a:extLst>
          </p:cNvPr>
          <p:cNvSpPr/>
          <p:nvPr/>
        </p:nvSpPr>
        <p:spPr>
          <a:xfrm>
            <a:off x="6059066" y="7920000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0" name="Lefelé nyíl 28">
            <a:extLst>
              <a:ext uri="{FF2B5EF4-FFF2-40B4-BE49-F238E27FC236}">
                <a16:creationId xmlns:a16="http://schemas.microsoft.com/office/drawing/2014/main" id="{72CCFD1C-BC9E-FE7B-4C9B-10B415A03B24}"/>
              </a:ext>
            </a:extLst>
          </p:cNvPr>
          <p:cNvSpPr/>
          <p:nvPr/>
        </p:nvSpPr>
        <p:spPr>
          <a:xfrm>
            <a:off x="6076371" y="11913373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1" name="Jobbra nyíl 29">
            <a:extLst>
              <a:ext uri="{FF2B5EF4-FFF2-40B4-BE49-F238E27FC236}">
                <a16:creationId xmlns:a16="http://schemas.microsoft.com/office/drawing/2014/main" id="{EFE609E6-B995-A73E-32CD-A9793B916D8E}"/>
              </a:ext>
            </a:extLst>
          </p:cNvPr>
          <p:cNvSpPr/>
          <p:nvPr/>
        </p:nvSpPr>
        <p:spPr>
          <a:xfrm>
            <a:off x="7966216" y="13983230"/>
            <a:ext cx="720001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2" name="Felfelé nyíl 30">
            <a:extLst>
              <a:ext uri="{FF2B5EF4-FFF2-40B4-BE49-F238E27FC236}">
                <a16:creationId xmlns:a16="http://schemas.microsoft.com/office/drawing/2014/main" id="{347C56AD-C7CB-9A44-C880-D309802976A4}"/>
              </a:ext>
            </a:extLst>
          </p:cNvPr>
          <p:cNvSpPr/>
          <p:nvPr/>
        </p:nvSpPr>
        <p:spPr>
          <a:xfrm>
            <a:off x="10024608" y="11913373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3" name="Felfelé nyíl 31">
            <a:extLst>
              <a:ext uri="{FF2B5EF4-FFF2-40B4-BE49-F238E27FC236}">
                <a16:creationId xmlns:a16="http://schemas.microsoft.com/office/drawing/2014/main" id="{2E4365EE-89B0-E453-10DD-3A0378E5484C}"/>
              </a:ext>
            </a:extLst>
          </p:cNvPr>
          <p:cNvSpPr/>
          <p:nvPr/>
        </p:nvSpPr>
        <p:spPr>
          <a:xfrm>
            <a:off x="9990000" y="7920000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4" name="Felfelé nyíl 32">
            <a:extLst>
              <a:ext uri="{FF2B5EF4-FFF2-40B4-BE49-F238E27FC236}">
                <a16:creationId xmlns:a16="http://schemas.microsoft.com/office/drawing/2014/main" id="{22787AD9-3959-73C5-8BFB-7E77D748C722}"/>
              </a:ext>
            </a:extLst>
          </p:cNvPr>
          <p:cNvSpPr/>
          <p:nvPr/>
        </p:nvSpPr>
        <p:spPr>
          <a:xfrm>
            <a:off x="10024608" y="3967761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5" name="Felfelé nyíl 33">
            <a:extLst>
              <a:ext uri="{FF2B5EF4-FFF2-40B4-BE49-F238E27FC236}">
                <a16:creationId xmlns:a16="http://schemas.microsoft.com/office/drawing/2014/main" id="{E82756E5-9BFC-C3D7-5B49-8DEAB1AABD77}"/>
              </a:ext>
            </a:extLst>
          </p:cNvPr>
          <p:cNvSpPr/>
          <p:nvPr/>
        </p:nvSpPr>
        <p:spPr>
          <a:xfrm>
            <a:off x="17921083" y="11913373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6" name="Felfelé nyíl 34">
            <a:extLst>
              <a:ext uri="{FF2B5EF4-FFF2-40B4-BE49-F238E27FC236}">
                <a16:creationId xmlns:a16="http://schemas.microsoft.com/office/drawing/2014/main" id="{D8D98C7A-0D94-2124-A8DE-C4EE1E038454}"/>
              </a:ext>
            </a:extLst>
          </p:cNvPr>
          <p:cNvSpPr/>
          <p:nvPr/>
        </p:nvSpPr>
        <p:spPr>
          <a:xfrm>
            <a:off x="17851867" y="7920000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7" name="Felfelé nyíl 35">
            <a:extLst>
              <a:ext uri="{FF2B5EF4-FFF2-40B4-BE49-F238E27FC236}">
                <a16:creationId xmlns:a16="http://schemas.microsoft.com/office/drawing/2014/main" id="{2FA4480F-6106-1154-979C-2144B5132CB8}"/>
              </a:ext>
            </a:extLst>
          </p:cNvPr>
          <p:cNvSpPr/>
          <p:nvPr/>
        </p:nvSpPr>
        <p:spPr>
          <a:xfrm>
            <a:off x="17921083" y="3967761"/>
            <a:ext cx="540000" cy="720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8" name="Jobbra nyíl 36">
            <a:extLst>
              <a:ext uri="{FF2B5EF4-FFF2-40B4-BE49-F238E27FC236}">
                <a16:creationId xmlns:a16="http://schemas.microsoft.com/office/drawing/2014/main" id="{2EABEA01-EC9C-4906-FE5E-AEF0F512162F}"/>
              </a:ext>
            </a:extLst>
          </p:cNvPr>
          <p:cNvSpPr/>
          <p:nvPr/>
        </p:nvSpPr>
        <p:spPr>
          <a:xfrm>
            <a:off x="11904878" y="2081699"/>
            <a:ext cx="720001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19" name="Jobbra nyíl 37">
            <a:extLst>
              <a:ext uri="{FF2B5EF4-FFF2-40B4-BE49-F238E27FC236}">
                <a16:creationId xmlns:a16="http://schemas.microsoft.com/office/drawing/2014/main" id="{3E286260-2463-FC39-E380-87B479983534}"/>
              </a:ext>
            </a:extLst>
          </p:cNvPr>
          <p:cNvSpPr/>
          <p:nvPr/>
        </p:nvSpPr>
        <p:spPr>
          <a:xfrm>
            <a:off x="15886291" y="13983230"/>
            <a:ext cx="720001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20" name="Lefelé nyíl 38">
            <a:extLst>
              <a:ext uri="{FF2B5EF4-FFF2-40B4-BE49-F238E27FC236}">
                <a16:creationId xmlns:a16="http://schemas.microsoft.com/office/drawing/2014/main" id="{1DF2B2CD-EB57-132E-1FBB-D3D0216EAEB9}"/>
              </a:ext>
            </a:extLst>
          </p:cNvPr>
          <p:cNvSpPr/>
          <p:nvPr/>
        </p:nvSpPr>
        <p:spPr>
          <a:xfrm>
            <a:off x="13972845" y="3967761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21" name="Lefelé nyíl 39">
            <a:extLst>
              <a:ext uri="{FF2B5EF4-FFF2-40B4-BE49-F238E27FC236}">
                <a16:creationId xmlns:a16="http://schemas.microsoft.com/office/drawing/2014/main" id="{8731EA6D-D342-FF5C-2B3C-BAF1FCA8D483}"/>
              </a:ext>
            </a:extLst>
          </p:cNvPr>
          <p:cNvSpPr/>
          <p:nvPr/>
        </p:nvSpPr>
        <p:spPr>
          <a:xfrm>
            <a:off x="13920933" y="7920000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sp>
        <p:nvSpPr>
          <p:cNvPr id="22" name="Lefelé nyíl 40">
            <a:extLst>
              <a:ext uri="{FF2B5EF4-FFF2-40B4-BE49-F238E27FC236}">
                <a16:creationId xmlns:a16="http://schemas.microsoft.com/office/drawing/2014/main" id="{AE233DF3-39FD-7F2B-C37B-B8389E4DBDD3}"/>
              </a:ext>
            </a:extLst>
          </p:cNvPr>
          <p:cNvSpPr/>
          <p:nvPr/>
        </p:nvSpPr>
        <p:spPr>
          <a:xfrm>
            <a:off x="13972845" y="11913373"/>
            <a:ext cx="540000" cy="720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9"/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30099255-4C99-ACC2-F3AB-1E61329AA05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99" t="522" r="-1"/>
          <a:stretch/>
        </p:blipFill>
        <p:spPr>
          <a:xfrm>
            <a:off x="772514" y="8667593"/>
            <a:ext cx="3240001" cy="324000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FA9A235-D97C-61FE-3F86-86A21A9ABEA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r="604"/>
          <a:stretch/>
        </p:blipFill>
        <p:spPr>
          <a:xfrm>
            <a:off x="772514" y="4697335"/>
            <a:ext cx="3240001" cy="324000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03706659-9F08-0174-058F-A151FF69FC7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572" r="566"/>
          <a:stretch/>
        </p:blipFill>
        <p:spPr>
          <a:xfrm>
            <a:off x="772514" y="727759"/>
            <a:ext cx="3240001" cy="3240001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97DFEC7-0BB3-EAF6-2126-4C02668FD0A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23" y="4697335"/>
            <a:ext cx="3240001" cy="3240001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82ED9A00-2B2B-4FF6-3860-28E4EAB190D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28314" y="8667593"/>
            <a:ext cx="3240001" cy="3240001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B56F6604-C1A3-FE6E-F1C7-BB788F1339F1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t="442" r="587"/>
          <a:stretch/>
        </p:blipFill>
        <p:spPr>
          <a:xfrm>
            <a:off x="4728315" y="12650778"/>
            <a:ext cx="3220986" cy="3225711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39CDDB6F-30F4-20E9-D7B6-08209BBDFE3E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684114" y="12636488"/>
            <a:ext cx="3240001" cy="3240001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C7858CE8-15E2-2D47-42E8-DCA98776C278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t="664"/>
          <a:stretch/>
        </p:blipFill>
        <p:spPr>
          <a:xfrm>
            <a:off x="16595715" y="727759"/>
            <a:ext cx="3240001" cy="3240001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F28C1A03-415C-BA2B-8707-B3BC6D7B3A6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684114" y="8667593"/>
            <a:ext cx="3240001" cy="3240001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E3798501-7C8B-3F9D-1BD9-0A4E56583555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658422" y="727759"/>
            <a:ext cx="3240001" cy="3240001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A87FC913-807A-9AA6-5940-2E1E7A4A72EB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2639914" y="8667593"/>
            <a:ext cx="3240001" cy="3240001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1B315DA2-F667-02F3-489B-7BB98105B0B6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2639914" y="12636488"/>
            <a:ext cx="3240001" cy="3240001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233FC31B-E391-AE3A-6145-0953115E0C94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6595715" y="4697335"/>
            <a:ext cx="3240001" cy="3240001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11CC09C3-14C3-E04A-4F50-0C74AF2F37A3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6595715" y="8666912"/>
            <a:ext cx="3240001" cy="3240001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A15D0561-667C-355F-D041-B87B4222C238}"/>
              </a:ext>
            </a:extLst>
          </p:cNvPr>
          <p:cNvPicPr>
            <a:picLocks/>
          </p:cNvPicPr>
          <p:nvPr/>
        </p:nvPicPr>
        <p:blipFill rotWithShape="1">
          <a:blip r:embed="rId16"/>
          <a:srcRect l="644"/>
          <a:stretch/>
        </p:blipFill>
        <p:spPr>
          <a:xfrm>
            <a:off x="12629261" y="727759"/>
            <a:ext cx="3240001" cy="3240001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15DC6F78-DAF7-B2C8-0F2D-CE47C635E05D}"/>
              </a:ext>
            </a:extLst>
          </p:cNvPr>
          <p:cNvPicPr>
            <a:picLocks/>
          </p:cNvPicPr>
          <p:nvPr/>
        </p:nvPicPr>
        <p:blipFill rotWithShape="1">
          <a:blip r:embed="rId17"/>
          <a:srcRect l="1" t="1" r="555" b="555"/>
          <a:stretch/>
        </p:blipFill>
        <p:spPr>
          <a:xfrm>
            <a:off x="772514" y="12636488"/>
            <a:ext cx="3240001" cy="3240001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33BAE38A-EC25-96DF-ECED-D3C17B892096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4700055" y="727759"/>
            <a:ext cx="3240001" cy="324000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2DC59F81-BD86-BD03-C0DF-8C0F62BFF908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2527442" y="4697335"/>
            <a:ext cx="3240001" cy="3240001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39D53775-83BB-E8E3-13E1-533E2FB65CA9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6595715" y="12636488"/>
            <a:ext cx="3240001" cy="3240001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C29AE395-3D94-9688-753B-C6A394078819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8641877" y="4697335"/>
            <a:ext cx="3240001" cy="32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5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Egyéni</PresentationFormat>
  <Paragraphs>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Manó Sándor</dc:creator>
  <cp:lastModifiedBy>Benda Luca</cp:lastModifiedBy>
  <cp:revision>1</cp:revision>
  <dcterms:created xsi:type="dcterms:W3CDTF">2022-10-16T09:59:13Z</dcterms:created>
  <dcterms:modified xsi:type="dcterms:W3CDTF">2023-01-25T11:35:50Z</dcterms:modified>
</cp:coreProperties>
</file>